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Average"/>
      <p:regular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Average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italic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60dd5f0b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60dd5f0b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0ce38cc8c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0ce38cc8c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60ce38cc8c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60ce38cc8c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0ce38cc8c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60ce38cc8c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0ce38cc8c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0ce38cc8c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0d862854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0d862854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0d862854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0d862854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○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■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●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○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■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●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Char char="○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Open Sans"/>
              <a:buChar char="■"/>
              <a:defRPr sz="1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google/flutter-desktop-embedding" TargetMode="External"/><Relationship Id="rId4" Type="http://schemas.openxmlformats.org/officeDocument/2006/relationships/hyperlink" Target="https://visualstudio.microsoft.com/thank-you-downloading-visual-studio/?sku=Community&amp;rel=16" TargetMode="External"/><Relationship Id="rId5" Type="http://schemas.openxmlformats.org/officeDocument/2006/relationships/hyperlink" Target="https://drive.google.com/open?id=1VNOAKi6FTe83xhSfQTtIteO0VRqTwrFc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flutter/flutter_web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google/flutter-desktop-embeddin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200750" y="946550"/>
            <a:ext cx="46890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rgbClr val="0000FF"/>
                </a:solidFill>
              </a:rPr>
              <a:t>Flutter</a:t>
            </a:r>
            <a:endParaRPr b="1" sz="96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Write Once - Build Anywhere</a:t>
            </a:r>
            <a:endParaRPr i="1" sz="2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8112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Presenter: Khai Lee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6"/>
          <p:cNvSpPr txBox="1"/>
          <p:nvPr>
            <p:ph type="title"/>
          </p:nvPr>
        </p:nvSpPr>
        <p:spPr>
          <a:xfrm>
            <a:off x="1155600" y="2232925"/>
            <a:ext cx="7321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900"/>
              </a:spcAft>
              <a:buNone/>
            </a:pPr>
            <a:r>
              <a:rPr lang="en"/>
              <a:t>Thanks for watching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Profile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Fullname: Khai Lee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Work for: Suntech SJC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Github: roboticscm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/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Agenda (1-4)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94525"/>
            <a:ext cx="5118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1. Create simple mobile App and build for Android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1297500" y="2300325"/>
            <a:ext cx="4188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Build the App for Windows Desktop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779825"/>
            <a:ext cx="4188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Build the App for Web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1297500" y="3285625"/>
            <a:ext cx="4188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Build the App for Mac Desktop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165150"/>
            <a:ext cx="79950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r>
              <a:rPr lang="en"/>
              <a:t>. Create simple mobile App and build for Android</a:t>
            </a:r>
            <a:endParaRPr/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rPr lang="en" sz="1400"/>
              <a:t>(1 - 4)</a:t>
            </a:r>
            <a:endParaRPr sz="1400"/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1297500" y="1034150"/>
            <a:ext cx="7038900" cy="11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1. Start emulator: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emulator -list-avds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	emulator @avdName -wipe-data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1297500" y="3250325"/>
            <a:ext cx="761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Create &amp; build Project: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 flutter create project_name &amp;&amp; cd project_name &amp;&amp; flutter run -d runningAvd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1297500" y="4150425"/>
            <a:ext cx="7610100" cy="8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4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Edit project: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Live code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1297500" y="2386288"/>
            <a:ext cx="76101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Show available devices: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 flutter devices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241350"/>
            <a:ext cx="7321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en"/>
              <a:t>2</a:t>
            </a:r>
            <a:r>
              <a:rPr lang="en"/>
              <a:t>. Build the App for Windows Desktop (1 - 6)</a:t>
            </a:r>
            <a:endParaRPr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1404450" y="1721375"/>
            <a:ext cx="7038900" cy="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Clone Flutter Desktop E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mbedding P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roject from Github: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1"/>
          <p:cNvSpPr txBox="1"/>
          <p:nvPr/>
        </p:nvSpPr>
        <p:spPr>
          <a:xfrm>
            <a:off x="1764425" y="2135375"/>
            <a:ext cx="47049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Flutter desktop embedding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1404450" y="877550"/>
            <a:ext cx="7610100" cy="4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Install C++ build tool (Windows only):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1807200" y="1247825"/>
            <a:ext cx="47049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Visual Studio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3" name="Google Shape;263;p21"/>
          <p:cNvSpPr txBox="1"/>
          <p:nvPr/>
        </p:nvSpPr>
        <p:spPr>
          <a:xfrm>
            <a:off x="3436900" y="1247825"/>
            <a:ext cx="44499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Images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21"/>
          <p:cNvSpPr txBox="1"/>
          <p:nvPr>
            <p:ph idx="1" type="body"/>
          </p:nvPr>
        </p:nvSpPr>
        <p:spPr>
          <a:xfrm>
            <a:off x="1416475" y="2849825"/>
            <a:ext cx="761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Edit code: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Live code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2"/>
          <p:cNvSpPr txBox="1"/>
          <p:nvPr>
            <p:ph type="title"/>
          </p:nvPr>
        </p:nvSpPr>
        <p:spPr>
          <a:xfrm>
            <a:off x="1297500" y="241350"/>
            <a:ext cx="7321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en"/>
              <a:t>2</a:t>
            </a:r>
            <a:r>
              <a:rPr lang="en"/>
              <a:t>. Build the App for Windows Desktop (cont.)</a:t>
            </a:r>
            <a:endParaRPr/>
          </a:p>
        </p:txBody>
      </p:sp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1404300" y="3232875"/>
            <a:ext cx="761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6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Run: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flutter run -d Windows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2"/>
          <p:cNvSpPr txBox="1"/>
          <p:nvPr>
            <p:ph idx="1" type="body"/>
          </p:nvPr>
        </p:nvSpPr>
        <p:spPr>
          <a:xfrm>
            <a:off x="1416475" y="1057100"/>
            <a:ext cx="7610100" cy="11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4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Switch to Master channel: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 flutter channel master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1381800" y="2113700"/>
            <a:ext cx="7610100" cy="11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Enable Flutter Desktop flag: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set ENABLE_FLUTTER_DESKTOP=true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241350"/>
            <a:ext cx="7321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en"/>
              <a:t>3</a:t>
            </a:r>
            <a:r>
              <a:rPr lang="en"/>
              <a:t>. Build the App for Web (1 - 5)</a:t>
            </a:r>
            <a:endParaRPr/>
          </a:p>
        </p:txBody>
      </p:sp>
      <p:sp>
        <p:nvSpPr>
          <p:cNvPr id="278" name="Google Shape;278;p23"/>
          <p:cNvSpPr txBox="1"/>
          <p:nvPr>
            <p:ph idx="1" type="body"/>
          </p:nvPr>
        </p:nvSpPr>
        <p:spPr>
          <a:xfrm>
            <a:off x="1416475" y="1590500"/>
            <a:ext cx="7610100" cy="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Activate webdev: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 flutter pub global activate webdev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3"/>
          <p:cNvSpPr txBox="1"/>
          <p:nvPr>
            <p:ph idx="1" type="body"/>
          </p:nvPr>
        </p:nvSpPr>
        <p:spPr>
          <a:xfrm>
            <a:off x="1381800" y="2418500"/>
            <a:ext cx="7610100" cy="8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Edit code: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Live code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3"/>
          <p:cNvSpPr txBox="1"/>
          <p:nvPr>
            <p:ph idx="1" type="body"/>
          </p:nvPr>
        </p:nvSpPr>
        <p:spPr>
          <a:xfrm>
            <a:off x="1404450" y="806975"/>
            <a:ext cx="7038900" cy="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Clone Flutter Web  Project from Github: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3"/>
          <p:cNvSpPr txBox="1"/>
          <p:nvPr/>
        </p:nvSpPr>
        <p:spPr>
          <a:xfrm>
            <a:off x="1764425" y="1220975"/>
            <a:ext cx="47049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Flutter Web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3"/>
          <p:cNvSpPr txBox="1"/>
          <p:nvPr>
            <p:ph idx="1" type="body"/>
          </p:nvPr>
        </p:nvSpPr>
        <p:spPr>
          <a:xfrm>
            <a:off x="1340275" y="3383225"/>
            <a:ext cx="761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4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Start webdev: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>
                <a:latin typeface="Open Sans"/>
                <a:ea typeface="Open Sans"/>
                <a:cs typeface="Open Sans"/>
                <a:sym typeface="Open Sans"/>
              </a:rPr>
              <a:t>flutter pub global run webdev serve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340275" y="4297325"/>
            <a:ext cx="761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Build: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>
                <a:latin typeface="Open Sans"/>
                <a:ea typeface="Open Sans"/>
                <a:cs typeface="Open Sans"/>
                <a:sym typeface="Open Sans"/>
              </a:rPr>
              <a:t>flutter pub global run webdev build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4"/>
          <p:cNvSpPr txBox="1"/>
          <p:nvPr>
            <p:ph type="title"/>
          </p:nvPr>
        </p:nvSpPr>
        <p:spPr>
          <a:xfrm>
            <a:off x="1297500" y="241350"/>
            <a:ext cx="7321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en"/>
              <a:t>4</a:t>
            </a:r>
            <a:r>
              <a:rPr lang="en"/>
              <a:t>. Build the App for MAC Desktop (1 - 5)</a:t>
            </a:r>
            <a:endParaRPr/>
          </a:p>
        </p:txBody>
      </p:sp>
      <p:sp>
        <p:nvSpPr>
          <p:cNvPr id="289" name="Google Shape;289;p24"/>
          <p:cNvSpPr txBox="1"/>
          <p:nvPr>
            <p:ph idx="1" type="body"/>
          </p:nvPr>
        </p:nvSpPr>
        <p:spPr>
          <a:xfrm>
            <a:off x="1404450" y="806975"/>
            <a:ext cx="7038900" cy="4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Clone Flutter Desktop Embedding Project from Github: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4"/>
          <p:cNvSpPr txBox="1"/>
          <p:nvPr/>
        </p:nvSpPr>
        <p:spPr>
          <a:xfrm>
            <a:off x="1764425" y="1220975"/>
            <a:ext cx="47049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Flutter desktop embedding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4"/>
          <p:cNvSpPr txBox="1"/>
          <p:nvPr>
            <p:ph idx="1" type="body"/>
          </p:nvPr>
        </p:nvSpPr>
        <p:spPr>
          <a:xfrm>
            <a:off x="1416475" y="1706825"/>
            <a:ext cx="761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Edit code: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Live code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4"/>
          <p:cNvSpPr txBox="1"/>
          <p:nvPr>
            <p:ph idx="1" type="body"/>
          </p:nvPr>
        </p:nvSpPr>
        <p:spPr>
          <a:xfrm>
            <a:off x="1340275" y="2733500"/>
            <a:ext cx="7610100" cy="11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Switch to Master channel: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 flutter channel master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4"/>
          <p:cNvSpPr txBox="1"/>
          <p:nvPr>
            <p:ph idx="1" type="body"/>
          </p:nvPr>
        </p:nvSpPr>
        <p:spPr>
          <a:xfrm>
            <a:off x="1305600" y="3790100"/>
            <a:ext cx="7610100" cy="11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4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Enable Flutter Desktop flag: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export 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 ENABLE_FLUTTER_DESKTOP=true</a:t>
            </a:r>
            <a:endParaRPr b="1" i="1"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5"/>
          <p:cNvSpPr txBox="1"/>
          <p:nvPr>
            <p:ph type="title"/>
          </p:nvPr>
        </p:nvSpPr>
        <p:spPr>
          <a:xfrm>
            <a:off x="1297500" y="241350"/>
            <a:ext cx="7321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en"/>
              <a:t>4. Build the App for MAC Desktop (cont.)</a:t>
            </a:r>
            <a:endParaRPr/>
          </a:p>
        </p:txBody>
      </p:sp>
      <p:sp>
        <p:nvSpPr>
          <p:cNvPr id="299" name="Google Shape;299;p25"/>
          <p:cNvSpPr txBox="1"/>
          <p:nvPr>
            <p:ph idx="1" type="body"/>
          </p:nvPr>
        </p:nvSpPr>
        <p:spPr>
          <a:xfrm>
            <a:off x="1556700" y="946875"/>
            <a:ext cx="6664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. Run: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	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flutter run  -</a:t>
            </a:r>
            <a:r>
              <a:rPr b="1" i="1" lang="en" sz="1200">
                <a:latin typeface="Open Sans"/>
                <a:ea typeface="Open Sans"/>
                <a:cs typeface="Open Sans"/>
                <a:sym typeface="Open Sans"/>
              </a:rPr>
              <a:t>d macOS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